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 Black"/>
      <p:bold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Anaheim"/>
      <p:regular r:id="rId22"/>
      <p:bold r:id="rId23"/>
    </p:embeddedFont>
    <p:embeddedFont>
      <p:font typeface="Bebas Neue"/>
      <p:regular r:id="rId24"/>
    </p:embeddedFont>
    <p:embeddedFont>
      <p:font typeface="PT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Anaheim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BebasNeue-regular.fntdata"/><Relationship Id="rId23" Type="http://schemas.openxmlformats.org/officeDocument/2006/relationships/font" Target="fonts/Anahei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.fntdata"/><Relationship Id="rId25" Type="http://schemas.openxmlformats.org/officeDocument/2006/relationships/font" Target="fonts/PTSans-regular.fntdata"/><Relationship Id="rId28" Type="http://schemas.openxmlformats.org/officeDocument/2006/relationships/font" Target="fonts/PTSans-boldItalic.fntdata"/><Relationship Id="rId27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Black-boldItalic.fntdata"/><Relationship Id="rId16" Type="http://schemas.openxmlformats.org/officeDocument/2006/relationships/font" Target="fonts/MontserratBlack-bold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1" name="Google Shape;12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39e2770edb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4" name="Google Shape;1384;g39e2770edb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g39e3b6ee6dc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0" name="Google Shape;1420;g39e3b6ee6dc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5" name="Google Shape;124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6" name="Google Shape;12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39e2770edb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4" name="Google Shape;1284;g39e2770edb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39e2770edb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2" name="Google Shape;1302;g39e2770edb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0" name="Google Shape;13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9" name="Google Shape;133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39ef09e483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39ef09e483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39ef09e4831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39ef09e4831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2" name="Google Shape;532;p11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11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11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11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11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7" name="Google Shape;537;p11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8" name="Google Shape;538;p11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9" name="Google Shape;539;p11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40" name="Google Shape;540;p11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541" name="Google Shape;541;p1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1" name="Google Shape;551;p11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552" name="Google Shape;552;p1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564" name="Google Shape;564;p12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565" name="Google Shape;565;p1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3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7" name="Google Shape;577;p13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78" name="Google Shape;578;p13"/>
          <p:cNvGrpSpPr/>
          <p:nvPr/>
        </p:nvGrpSpPr>
        <p:grpSpPr>
          <a:xfrm rot="10800000">
            <a:off x="4305914" y="3662227"/>
            <a:ext cx="5036265" cy="4113315"/>
            <a:chOff x="4780389" y="2513200"/>
            <a:chExt cx="5036265" cy="4113315"/>
          </a:xfrm>
        </p:grpSpPr>
        <p:grpSp>
          <p:nvGrpSpPr>
            <p:cNvPr id="579" name="Google Shape;579;p1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580" name="Google Shape;580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81" name="Google Shape;581;p1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582" name="Google Shape;582;p1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6" name="Google Shape;596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7" name="Google Shape;597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8" name="Google Shape;598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9" name="Google Shape;599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0" name="Google Shape;600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1" name="Google Shape;601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2" name="Google Shape;602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3" name="Google Shape;603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4" name="Google Shape;604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5" name="Google Shape;605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6" name="Google Shape;606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7" name="Google Shape;607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8" name="Google Shape;608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9" name="Google Shape;609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10" name="Google Shape;610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11" name="Google Shape;611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2" name="Google Shape;612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3" name="Google Shape;613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4" name="Google Shape;614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19" name="Google Shape;619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" name="Google Shape;622;p13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623" name="Google Shape;623;p1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624" name="Google Shape;62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25" name="Google Shape;625;p1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626" name="Google Shape;626;p1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627" name="Google Shape;62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8" name="Google Shape;62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9" name="Google Shape;62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0" name="Google Shape;63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1" name="Google Shape;63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" name="Google Shape;63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" name="Google Shape;63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4" name="Google Shape;63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5" name="Google Shape;63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6" name="Google Shape;63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7" name="Google Shape;63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8" name="Google Shape;63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9" name="Google Shape;63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0" name="Google Shape;64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1" name="Google Shape;64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2" name="Google Shape;64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3" name="Google Shape;64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4" name="Google Shape;64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5" name="Google Shape;64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6" name="Google Shape;64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7" name="Google Shape;64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8" name="Google Shape;64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9" name="Google Shape;64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0" name="Google Shape;65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1" name="Google Shape;65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2" name="Google Shape;65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3" name="Google Shape;65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4" name="Google Shape;65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55" name="Google Shape;65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6" name="Google Shape;65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7" name="Google Shape;65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8" name="Google Shape;65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9" name="Google Shape;65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0" name="Google Shape;66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1" name="Google Shape;66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63" name="Google Shape;66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4"/>
          <p:cNvSpPr txBox="1"/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8" name="Google Shape;668;p14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69" name="Google Shape;669;p14"/>
          <p:cNvSpPr txBox="1"/>
          <p:nvPr>
            <p:ph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14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1" name="Google Shape;671;p14"/>
          <p:cNvSpPr txBox="1"/>
          <p:nvPr>
            <p:ph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2" name="Google Shape;672;p14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673" name="Google Shape;673;p14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674" name="Google Shape;674;p1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4" name="Google Shape;684;p14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685" name="Google Shape;685;p1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15"/>
          <p:cNvGrpSpPr/>
          <p:nvPr/>
        </p:nvGrpSpPr>
        <p:grpSpPr>
          <a:xfrm rot="10800000">
            <a:off x="5530217" y="3662226"/>
            <a:ext cx="3811962" cy="1913484"/>
            <a:chOff x="4673664" y="4413932"/>
            <a:chExt cx="3811962" cy="1913484"/>
          </a:xfrm>
        </p:grpSpPr>
        <p:grpSp>
          <p:nvGrpSpPr>
            <p:cNvPr id="697" name="Google Shape;697;p15"/>
            <p:cNvGrpSpPr/>
            <p:nvPr/>
          </p:nvGrpSpPr>
          <p:grpSpPr>
            <a:xfrm>
              <a:off x="4673664" y="4413932"/>
              <a:ext cx="3811962" cy="1913484"/>
              <a:chOff x="3825164" y="2626857"/>
              <a:chExt cx="3811962" cy="1913484"/>
            </a:xfrm>
          </p:grpSpPr>
          <p:sp>
            <p:nvSpPr>
              <p:cNvPr id="698" name="Google Shape;698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1" name="Google Shape;711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5" name="Google Shape;715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6" name="Google Shape;716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20" name="Google Shape;720;p16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002E8A">
              <a:alpha val="32941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721" name="Google Shape;721;p16"/>
          <p:cNvGrpSpPr/>
          <p:nvPr/>
        </p:nvGrpSpPr>
        <p:grpSpPr>
          <a:xfrm rot="10800000">
            <a:off x="6825617" y="-226461"/>
            <a:ext cx="3485298" cy="1363521"/>
            <a:chOff x="5000328" y="4413932"/>
            <a:chExt cx="3485298" cy="1363521"/>
          </a:xfrm>
        </p:grpSpPr>
        <p:grpSp>
          <p:nvGrpSpPr>
            <p:cNvPr id="722" name="Google Shape;722;p16"/>
            <p:cNvGrpSpPr/>
            <p:nvPr/>
          </p:nvGrpSpPr>
          <p:grpSpPr>
            <a:xfrm>
              <a:off x="5000328" y="4413932"/>
              <a:ext cx="3485298" cy="1363521"/>
              <a:chOff x="4151828" y="2626857"/>
              <a:chExt cx="3485298" cy="1363521"/>
            </a:xfrm>
          </p:grpSpPr>
          <p:sp>
            <p:nvSpPr>
              <p:cNvPr id="723" name="Google Shape;72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2" name="Google Shape;732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7"/>
          <p:cNvSpPr txBox="1"/>
          <p:nvPr>
            <p:ph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7" name="Google Shape;737;p17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38" name="Google Shape;738;p17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9" name="Google Shape;739;p17"/>
          <p:cNvSpPr txBox="1"/>
          <p:nvPr>
            <p:ph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0" name="Google Shape;740;p17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41" name="Google Shape;741;p17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2" name="Google Shape;742;p17"/>
          <p:cNvSpPr txBox="1"/>
          <p:nvPr>
            <p:ph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3" name="Google Shape;743;p17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44" name="Google Shape;744;p17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5" name="Google Shape;745;p17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746" name="Google Shape;746;p17"/>
          <p:cNvGrpSpPr/>
          <p:nvPr/>
        </p:nvGrpSpPr>
        <p:grpSpPr>
          <a:xfrm rot="-10638711">
            <a:off x="-2374723" y="-345865"/>
            <a:ext cx="3485299" cy="1363521"/>
            <a:chOff x="5000328" y="4413932"/>
            <a:chExt cx="3485298" cy="1363521"/>
          </a:xfrm>
        </p:grpSpPr>
        <p:grpSp>
          <p:nvGrpSpPr>
            <p:cNvPr id="747" name="Google Shape;747;p17"/>
            <p:cNvGrpSpPr/>
            <p:nvPr/>
          </p:nvGrpSpPr>
          <p:grpSpPr>
            <a:xfrm>
              <a:off x="5000328" y="4413932"/>
              <a:ext cx="3485298" cy="1363521"/>
              <a:chOff x="4151828" y="2626857"/>
              <a:chExt cx="3485298" cy="1363521"/>
            </a:xfrm>
          </p:grpSpPr>
          <p:sp>
            <p:nvSpPr>
              <p:cNvPr id="748" name="Google Shape;748;p17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17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17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17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17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17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17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17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17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7" name="Google Shape;757;p17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7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7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2" name="Google Shape;762;p18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763" name="Google Shape;763;p18"/>
          <p:cNvGrpSpPr/>
          <p:nvPr/>
        </p:nvGrpSpPr>
        <p:grpSpPr>
          <a:xfrm rot="10800000">
            <a:off x="5530217" y="3471726"/>
            <a:ext cx="3811962" cy="1913484"/>
            <a:chOff x="4673664" y="4413932"/>
            <a:chExt cx="3811962" cy="1913484"/>
          </a:xfrm>
        </p:grpSpPr>
        <p:grpSp>
          <p:nvGrpSpPr>
            <p:cNvPr id="764" name="Google Shape;764;p18"/>
            <p:cNvGrpSpPr/>
            <p:nvPr/>
          </p:nvGrpSpPr>
          <p:grpSpPr>
            <a:xfrm>
              <a:off x="4673664" y="4413932"/>
              <a:ext cx="3811962" cy="1913484"/>
              <a:chOff x="3825164" y="2626857"/>
              <a:chExt cx="3811962" cy="1913484"/>
            </a:xfrm>
          </p:grpSpPr>
          <p:sp>
            <p:nvSpPr>
              <p:cNvPr id="765" name="Google Shape;765;p18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1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1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1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1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1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1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1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18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18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18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8" name="Google Shape;778;p1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9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4" name="Google Shape;784;p19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85" name="Google Shape;785;p19"/>
          <p:cNvGrpSpPr/>
          <p:nvPr/>
        </p:nvGrpSpPr>
        <p:grpSpPr>
          <a:xfrm>
            <a:off x="-958305" y="3475514"/>
            <a:ext cx="1961773" cy="2399980"/>
            <a:chOff x="108580" y="3135489"/>
            <a:chExt cx="1961773" cy="2399980"/>
          </a:xfrm>
        </p:grpSpPr>
        <p:sp>
          <p:nvSpPr>
            <p:cNvPr id="786" name="Google Shape;786;p1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0" name="Google Shape;790;p19"/>
            <p:cNvGrpSpPr/>
            <p:nvPr/>
          </p:nvGrpSpPr>
          <p:grpSpPr>
            <a:xfrm>
              <a:off x="108580" y="3135489"/>
              <a:ext cx="1961773" cy="2399980"/>
              <a:chOff x="108580" y="3135489"/>
              <a:chExt cx="1961773" cy="2399980"/>
            </a:xfrm>
          </p:grpSpPr>
          <p:sp>
            <p:nvSpPr>
              <p:cNvPr id="791" name="Google Shape;791;p1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1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00" name="Google Shape;800;p19"/>
          <p:cNvGrpSpPr/>
          <p:nvPr/>
        </p:nvGrpSpPr>
        <p:grpSpPr>
          <a:xfrm>
            <a:off x="7250837" y="-355552"/>
            <a:ext cx="1934332" cy="1332010"/>
            <a:chOff x="7107962" y="-355552"/>
            <a:chExt cx="1934332" cy="1332010"/>
          </a:xfrm>
        </p:grpSpPr>
        <p:sp>
          <p:nvSpPr>
            <p:cNvPr id="801" name="Google Shape;801;p1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0" name="Google Shape;810;p20"/>
          <p:cNvGrpSpPr/>
          <p:nvPr/>
        </p:nvGrpSpPr>
        <p:grpSpPr>
          <a:xfrm flipH="1">
            <a:off x="7223396" y="3475514"/>
            <a:ext cx="1961773" cy="2399980"/>
            <a:chOff x="108580" y="3135489"/>
            <a:chExt cx="1961773" cy="2399980"/>
          </a:xfrm>
        </p:grpSpPr>
        <p:sp>
          <p:nvSpPr>
            <p:cNvPr id="811" name="Google Shape;811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15" name="Google Shape;815;p20"/>
            <p:cNvGrpSpPr/>
            <p:nvPr/>
          </p:nvGrpSpPr>
          <p:grpSpPr>
            <a:xfrm>
              <a:off x="108580" y="3135489"/>
              <a:ext cx="1961773" cy="2399980"/>
              <a:chOff x="108580" y="3135489"/>
              <a:chExt cx="1961773" cy="2399980"/>
            </a:xfrm>
          </p:grpSpPr>
          <p:sp>
            <p:nvSpPr>
              <p:cNvPr id="816" name="Google Shape;816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25" name="Google Shape;825;p20"/>
          <p:cNvGrpSpPr/>
          <p:nvPr/>
        </p:nvGrpSpPr>
        <p:grpSpPr>
          <a:xfrm flipH="1">
            <a:off x="-253943" y="-355552"/>
            <a:ext cx="1934332" cy="1332010"/>
            <a:chOff x="7107962" y="-355552"/>
            <a:chExt cx="1934332" cy="1332010"/>
          </a:xfrm>
        </p:grpSpPr>
        <p:sp>
          <p:nvSpPr>
            <p:cNvPr id="826" name="Google Shape;826;p20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20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0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0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20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0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0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20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4" name="Google Shape;834;p20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5" name="Google Shape;835;p20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1" name="Google Shape;101;p3"/>
          <p:cNvGrpSpPr/>
          <p:nvPr/>
        </p:nvGrpSpPr>
        <p:grpSpPr>
          <a:xfrm>
            <a:off x="8353996" y="-383894"/>
            <a:ext cx="1346103" cy="1863889"/>
            <a:chOff x="8353996" y="-383894"/>
            <a:chExt cx="1346103" cy="1863889"/>
          </a:xfrm>
        </p:grpSpPr>
        <p:sp>
          <p:nvSpPr>
            <p:cNvPr id="102" name="Google Shape;102;p3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3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1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8" name="Google Shape;838;p21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39" name="Google Shape;839;p21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840" name="Google Shape;84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0" name="Google Shape;850;p21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851" name="Google Shape;851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863" name="Google Shape;863;p22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864" name="Google Shape;864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4" name="Google Shape;874;p22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875" name="Google Shape;875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6" name="Google Shape;886;p23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8" name="Google Shape;888;p23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9" name="Google Shape;889;p23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23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23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" name="Google Shape;892;p23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23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4" name="Google Shape;894;p23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5" name="Google Shape;895;p23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6" name="Google Shape;896;p23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7" name="Google Shape;897;p23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8" name="Google Shape;898;p23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9" name="Google Shape;899;p23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00" name="Google Shape;90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1" name="Google Shape;90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1" name="Google Shape;91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12" name="Google Shape;91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24" name="Google Shape;924;p24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5" name="Google Shape;925;p24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6" name="Google Shape;926;p24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7" name="Google Shape;927;p24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28" name="Google Shape;928;p24"/>
          <p:cNvGrpSpPr/>
          <p:nvPr/>
        </p:nvGrpSpPr>
        <p:grpSpPr>
          <a:xfrm rot="-121718">
            <a:off x="7509504" y="-374088"/>
            <a:ext cx="1961826" cy="2400045"/>
            <a:chOff x="108580" y="3135489"/>
            <a:chExt cx="1961773" cy="2399980"/>
          </a:xfrm>
        </p:grpSpPr>
        <p:sp>
          <p:nvSpPr>
            <p:cNvPr id="929" name="Google Shape;929;p2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3" name="Google Shape;933;p24"/>
            <p:cNvGrpSpPr/>
            <p:nvPr/>
          </p:nvGrpSpPr>
          <p:grpSpPr>
            <a:xfrm>
              <a:off x="108580" y="3135489"/>
              <a:ext cx="1961773" cy="2399980"/>
              <a:chOff x="108580" y="3135489"/>
              <a:chExt cx="1961773" cy="2399980"/>
            </a:xfrm>
          </p:grpSpPr>
          <p:sp>
            <p:nvSpPr>
              <p:cNvPr id="934" name="Google Shape;934;p2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2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2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2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2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2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2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2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2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3" name="Google Shape;943;p24"/>
          <p:cNvGrpSpPr/>
          <p:nvPr/>
        </p:nvGrpSpPr>
        <p:grpSpPr>
          <a:xfrm rot="-121718">
            <a:off x="-186696" y="3321612"/>
            <a:ext cx="1961826" cy="2400045"/>
            <a:chOff x="108580" y="3135489"/>
            <a:chExt cx="1961773" cy="2399980"/>
          </a:xfrm>
        </p:grpSpPr>
        <p:sp>
          <p:nvSpPr>
            <p:cNvPr id="944" name="Google Shape;944;p2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8" name="Google Shape;948;p24"/>
            <p:cNvGrpSpPr/>
            <p:nvPr/>
          </p:nvGrpSpPr>
          <p:grpSpPr>
            <a:xfrm>
              <a:off x="108580" y="3135489"/>
              <a:ext cx="1961773" cy="2399980"/>
              <a:chOff x="108580" y="3135489"/>
              <a:chExt cx="1961773" cy="2399980"/>
            </a:xfrm>
          </p:grpSpPr>
          <p:sp>
            <p:nvSpPr>
              <p:cNvPr id="949" name="Google Shape;949;p2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2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2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2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2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2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2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2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2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25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60" name="Google Shape;960;p25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1" name="Google Shape;961;p25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62" name="Google Shape;962;p25"/>
          <p:cNvGrpSpPr/>
          <p:nvPr/>
        </p:nvGrpSpPr>
        <p:grpSpPr>
          <a:xfrm>
            <a:off x="7372789" y="1086025"/>
            <a:ext cx="5036265" cy="4113315"/>
            <a:chOff x="4780389" y="2513200"/>
            <a:chExt cx="5036265" cy="4113315"/>
          </a:xfrm>
        </p:grpSpPr>
        <p:grpSp>
          <p:nvGrpSpPr>
            <p:cNvPr id="963" name="Google Shape;963;p2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964" name="Google Shape;964;p2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65" name="Google Shape;965;p2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966" name="Google Shape;966;p2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967" name="Google Shape;967;p2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0" name="Google Shape;970;p2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1" name="Google Shape;971;p2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7" name="Google Shape;977;p2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8" name="Google Shape;978;p2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4" name="Google Shape;984;p2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5" name="Google Shape;985;p2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6" name="Google Shape;986;p2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2" name="Google Shape;992;p2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3" name="Google Shape;993;p2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995" name="Google Shape;995;p2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6" name="Google Shape;996;p2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7" name="Google Shape;997;p2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8" name="Google Shape;998;p2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" name="Google Shape;999;p2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" name="Google Shape;1000;p2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1" name="Google Shape;1001;p2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2" name="Google Shape;1002;p2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003" name="Google Shape;1003;p2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6" name="Google Shape;1006;p25"/>
          <p:cNvGrpSpPr/>
          <p:nvPr/>
        </p:nvGrpSpPr>
        <p:grpSpPr>
          <a:xfrm>
            <a:off x="-2544736" y="-950638"/>
            <a:ext cx="5036265" cy="4113315"/>
            <a:chOff x="4780389" y="2513200"/>
            <a:chExt cx="5036265" cy="4113315"/>
          </a:xfrm>
        </p:grpSpPr>
        <p:grpSp>
          <p:nvGrpSpPr>
            <p:cNvPr id="1007" name="Google Shape;1007;p2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008" name="Google Shape;1008;p2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09" name="Google Shape;1009;p2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010" name="Google Shape;1010;p2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011" name="Google Shape;1011;p2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3" name="Google Shape;1013;p2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4" name="Google Shape;1014;p2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0" name="Google Shape;1020;p2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1" name="Google Shape;1021;p2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7" name="Google Shape;1027;p2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8" name="Google Shape;1028;p2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4" name="Google Shape;1034;p2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5" name="Google Shape;1035;p2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039" name="Google Shape;1039;p2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0" name="Google Shape;1040;p2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1" name="Google Shape;1041;p2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2" name="Google Shape;1042;p2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3" name="Google Shape;1043;p2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4" name="Google Shape;1044;p2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5" name="Google Shape;1045;p2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6" name="Google Shape;1046;p2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047" name="Google Shape;1047;p2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2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52" name="Google Shape;1052;p26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053" name="Google Shape;1053;p26"/>
          <p:cNvGrpSpPr/>
          <p:nvPr/>
        </p:nvGrpSpPr>
        <p:grpSpPr>
          <a:xfrm>
            <a:off x="8354017" y="-383869"/>
            <a:ext cx="1346076" cy="1863865"/>
            <a:chOff x="8354017" y="-383869"/>
            <a:chExt cx="1346076" cy="1863865"/>
          </a:xfrm>
        </p:grpSpPr>
        <p:sp>
          <p:nvSpPr>
            <p:cNvPr id="1054" name="Google Shape;1054;p26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6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6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6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6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26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6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6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64" name="Google Shape;1064;p27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65" name="Google Shape;1065;p27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66" name="Google Shape;1066;p27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1067" name="Google Shape;1067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7" name="Google Shape;1077;p27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1078" name="Google Shape;1078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28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90" name="Google Shape;1090;p28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3" name="Google Shape;113;p4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5" name="Google Shape;115;p4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4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4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4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4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1" name="Google Shape;121;p4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4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4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4" name="Google Shape;124;p4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5" name="Google Shape;125;p4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"/>
          <p:cNvSpPr txBox="1"/>
          <p:nvPr>
            <p:ph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7" name="Google Shape;127;p4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8" name="Google Shape;128;p4"/>
          <p:cNvGrpSpPr/>
          <p:nvPr/>
        </p:nvGrpSpPr>
        <p:grpSpPr>
          <a:xfrm>
            <a:off x="-3773061" y="-978863"/>
            <a:ext cx="5036265" cy="4113315"/>
            <a:chOff x="4780389" y="2513200"/>
            <a:chExt cx="5036265" cy="4113315"/>
          </a:xfrm>
        </p:grpSpPr>
        <p:grpSp>
          <p:nvGrpSpPr>
            <p:cNvPr id="129" name="Google Shape;129;p4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30" name="Google Shape;130;p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" name="Google Shape;131;p4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32" name="Google Shape;132;p4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33" name="Google Shape;133;p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" name="Google Shape;134;p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" name="Google Shape;135;p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" name="Google Shape;136;p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" name="Google Shape;137;p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" name="Google Shape;138;p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9" name="Google Shape;139;p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" name="Google Shape;140;p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" name="Google Shape;141;p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" name="Google Shape;142;p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" name="Google Shape;143;p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" name="Google Shape;144;p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" name="Google Shape;145;p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" name="Google Shape;146;p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7" name="Google Shape;147;p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" name="Google Shape;148;p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9" name="Google Shape;149;p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0" name="Google Shape;150;p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1" name="Google Shape;151;p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2" name="Google Shape;152;p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3" name="Google Shape;153;p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4" name="Google Shape;154;p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5" name="Google Shape;155;p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6" name="Google Shape;156;p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7" name="Google Shape;157;p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" name="Google Shape;158;p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" name="Google Shape;159;p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" name="Google Shape;160;p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61" name="Google Shape;161;p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4" name="Google Shape;164;p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5" name="Google Shape;165;p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6" name="Google Shape;166;p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7" name="Google Shape;167;p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8" name="Google Shape;168;p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69" name="Google Shape;169;p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8" r="18454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" name="Google Shape;174;p5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75" name="Google Shape;175;p5"/>
          <p:cNvGrpSpPr/>
          <p:nvPr/>
        </p:nvGrpSpPr>
        <p:grpSpPr>
          <a:xfrm>
            <a:off x="5478864" y="2056700"/>
            <a:ext cx="5036265" cy="4113315"/>
            <a:chOff x="4780389" y="2513200"/>
            <a:chExt cx="5036265" cy="4113315"/>
          </a:xfrm>
        </p:grpSpPr>
        <p:grpSp>
          <p:nvGrpSpPr>
            <p:cNvPr id="176" name="Google Shape;176;p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77" name="Google Shape;177;p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8" name="Google Shape;178;p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79" name="Google Shape;179;p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80" name="Google Shape;180;p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1" name="Google Shape;181;p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2" name="Google Shape;182;p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3" name="Google Shape;183;p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4" name="Google Shape;184;p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5" name="Google Shape;185;p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6" name="Google Shape;186;p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7" name="Google Shape;187;p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8" name="Google Shape;188;p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9" name="Google Shape;189;p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0" name="Google Shape;190;p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1" name="Google Shape;191;p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2" name="Google Shape;192;p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3" name="Google Shape;193;p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4" name="Google Shape;194;p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5" name="Google Shape;195;p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6" name="Google Shape;196;p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7" name="Google Shape;197;p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8" name="Google Shape;198;p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9" name="Google Shape;199;p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0" name="Google Shape;200;p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1" name="Google Shape;201;p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2" name="Google Shape;202;p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3" name="Google Shape;203;p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4" name="Google Shape;204;p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5" name="Google Shape;205;p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6" name="Google Shape;206;p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7" name="Google Shape;207;p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08" name="Google Shape;208;p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9" name="Google Shape;209;p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" name="Google Shape;210;p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" name="Google Shape;211;p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" name="Google Shape;212;p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3" name="Google Shape;213;p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4" name="Google Shape;214;p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" name="Google Shape;215;p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16" name="Google Shape;216;p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" name="Google Shape;219;p5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220" name="Google Shape;220;p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21" name="Google Shape;221;p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2" name="Google Shape;222;p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223" name="Google Shape;223;p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224" name="Google Shape;224;p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5" name="Google Shape;225;p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6" name="Google Shape;226;p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7" name="Google Shape;227;p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8" name="Google Shape;228;p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9" name="Google Shape;229;p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0" name="Google Shape;230;p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1" name="Google Shape;231;p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2" name="Google Shape;232;p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3" name="Google Shape;233;p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4" name="Google Shape;234;p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5" name="Google Shape;235;p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6" name="Google Shape;236;p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7" name="Google Shape;237;p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8" name="Google Shape;238;p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9" name="Google Shape;239;p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0" name="Google Shape;240;p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1" name="Google Shape;241;p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2" name="Google Shape;242;p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3" name="Google Shape;243;p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4" name="Google Shape;244;p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5" name="Google Shape;245;p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6" name="Google Shape;246;p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7" name="Google Shape;247;p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8" name="Google Shape;248;p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9" name="Google Shape;249;p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0" name="Google Shape;250;p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1" name="Google Shape;251;p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52" name="Google Shape;252;p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60" name="Google Shape;260;p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5" name="Google Shape;265;p6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6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6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6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" name="Google Shape;269;p6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0" name="Google Shape;270;p6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71" name="Google Shape;271;p6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272" name="Google Shape;272;p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2" name="Google Shape;282;p6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283" name="Google Shape;283;p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5" name="Google Shape;295;p7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" name="Google Shape;296;p7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7"/>
          <p:cNvGrpSpPr/>
          <p:nvPr/>
        </p:nvGrpSpPr>
        <p:grpSpPr>
          <a:xfrm>
            <a:off x="5175689" y="2774775"/>
            <a:ext cx="5036265" cy="4113315"/>
            <a:chOff x="4780389" y="2513200"/>
            <a:chExt cx="5036265" cy="4113315"/>
          </a:xfrm>
        </p:grpSpPr>
        <p:grpSp>
          <p:nvGrpSpPr>
            <p:cNvPr id="298" name="Google Shape;298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99" name="Google Shape;299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00" name="Google Shape;300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01" name="Google Shape;301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8" name="Google Shape;328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9" name="Google Shape;329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6" name="Google Shape;336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7" name="Google Shape;337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38" name="Google Shape;338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" name="Google Shape;341;p7"/>
          <p:cNvGrpSpPr/>
          <p:nvPr/>
        </p:nvGrpSpPr>
        <p:grpSpPr>
          <a:xfrm>
            <a:off x="2951589" y="-2707788"/>
            <a:ext cx="5036265" cy="4113315"/>
            <a:chOff x="4780389" y="2513200"/>
            <a:chExt cx="5036265" cy="4113315"/>
          </a:xfrm>
        </p:grpSpPr>
        <p:grpSp>
          <p:nvGrpSpPr>
            <p:cNvPr id="342" name="Google Shape;342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343" name="Google Shape;34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44" name="Google Shape;344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45" name="Google Shape;345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46" name="Google Shape;34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" name="Google Shape;34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" name="Google Shape;34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" name="Google Shape;34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0" name="Google Shape;35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1" name="Google Shape;35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2" name="Google Shape;35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3" name="Google Shape;35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4" name="Google Shape;35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5" name="Google Shape;35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6" name="Google Shape;35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7" name="Google Shape;35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8" name="Google Shape;35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9" name="Google Shape;35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0" name="Google Shape;36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1" name="Google Shape;36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2" name="Google Shape;36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3" name="Google Shape;36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4" name="Google Shape;36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5" name="Google Shape;36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6" name="Google Shape;36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7" name="Google Shape;36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8" name="Google Shape;36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9" name="Google Shape;36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0" name="Google Shape;37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1" name="Google Shape;37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2" name="Google Shape;37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3" name="Google Shape;37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74" name="Google Shape;37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37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6" name="Google Shape;37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7" name="Google Shape;37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8" name="Google Shape;37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9" name="Google Shape;37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0" name="Google Shape;38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1" name="Google Shape;38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82" name="Google Shape;38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87" name="Google Shape;387;p8"/>
          <p:cNvGrpSpPr/>
          <p:nvPr/>
        </p:nvGrpSpPr>
        <p:grpSpPr>
          <a:xfrm>
            <a:off x="5478864" y="2056700"/>
            <a:ext cx="5036265" cy="4113315"/>
            <a:chOff x="4780389" y="2513200"/>
            <a:chExt cx="5036265" cy="4113315"/>
          </a:xfrm>
        </p:grpSpPr>
        <p:grpSp>
          <p:nvGrpSpPr>
            <p:cNvPr id="388" name="Google Shape;388;p8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389" name="Google Shape;389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90" name="Google Shape;390;p8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91" name="Google Shape;391;p8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9" name="Google Shape;419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28" name="Google Shape;428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" name="Google Shape;431;p8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432" name="Google Shape;432;p8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433" name="Google Shape;433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34" name="Google Shape;434;p8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435" name="Google Shape;435;p8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436" name="Google Shape;436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7" name="Google Shape;437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8" name="Google Shape;438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9" name="Google Shape;439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0" name="Google Shape;440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1" name="Google Shape;441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2" name="Google Shape;442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3" name="Google Shape;443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4" name="Google Shape;444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5" name="Google Shape;445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6" name="Google Shape;446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7" name="Google Shape;447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8" name="Google Shape;448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9" name="Google Shape;449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0" name="Google Shape;450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1" name="Google Shape;451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2" name="Google Shape;452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3" name="Google Shape;453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4" name="Google Shape;454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5" name="Google Shape;455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6" name="Google Shape;456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0" name="Google Shape;460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1" name="Google Shape;461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2" name="Google Shape;462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3" name="Google Shape;463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64" name="Google Shape;464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6" name="Google Shape;466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9" name="Google Shape;469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0" name="Google Shape;470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1" name="Google Shape;471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72" name="Google Shape;472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9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7" name="Google Shape;477;p9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78" name="Google Shape;478;p9"/>
          <p:cNvGrpSpPr/>
          <p:nvPr/>
        </p:nvGrpSpPr>
        <p:grpSpPr>
          <a:xfrm>
            <a:off x="7107962" y="-355552"/>
            <a:ext cx="1934332" cy="1332010"/>
            <a:chOff x="7107962" y="-355552"/>
            <a:chExt cx="1934332" cy="1332010"/>
          </a:xfrm>
        </p:grpSpPr>
        <p:sp>
          <p:nvSpPr>
            <p:cNvPr id="479" name="Google Shape;479;p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9"/>
          <p:cNvGrpSpPr/>
          <p:nvPr/>
        </p:nvGrpSpPr>
        <p:grpSpPr>
          <a:xfrm>
            <a:off x="108580" y="3475489"/>
            <a:ext cx="1961773" cy="2399980"/>
            <a:chOff x="108580" y="3135489"/>
            <a:chExt cx="1961773" cy="2399980"/>
          </a:xfrm>
        </p:grpSpPr>
        <p:sp>
          <p:nvSpPr>
            <p:cNvPr id="488" name="Google Shape;488;p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2" name="Google Shape;492;p9"/>
            <p:cNvGrpSpPr/>
            <p:nvPr/>
          </p:nvGrpSpPr>
          <p:grpSpPr>
            <a:xfrm>
              <a:off x="108580" y="3135489"/>
              <a:ext cx="1961773" cy="2399980"/>
              <a:chOff x="108580" y="3135489"/>
              <a:chExt cx="1961773" cy="2399980"/>
            </a:xfrm>
          </p:grpSpPr>
          <p:sp>
            <p:nvSpPr>
              <p:cNvPr id="493" name="Google Shape;493;p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4" name="Google Shape;504;p10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5" name="Google Shape;505;p10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6" name="Google Shape;506;p10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7" name="Google Shape;507;p10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08" name="Google Shape;508;p10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509" name="Google Shape;509;p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10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520" name="Google Shape;520;p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b="0" i="0" sz="32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7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1.png"/><Relationship Id="rId10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8" r="18454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1" name="Google Shape;1241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2" name="Google Shape;1242;p32"/>
          <p:cNvSpPr txBox="1"/>
          <p:nvPr>
            <p:ph type="ctrTitle"/>
          </p:nvPr>
        </p:nvSpPr>
        <p:spPr>
          <a:xfrm>
            <a:off x="523400" y="1573063"/>
            <a:ext cx="7033800" cy="21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200"/>
              <a:t>AI-ПОМОЩНИК ТУРИСТА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000">
                <a:latin typeface="Montserrat"/>
                <a:ea typeface="Montserrat"/>
                <a:cs typeface="Montserrat"/>
                <a:sym typeface="Montserrat"/>
              </a:rPr>
              <a:t>Тестовое задание хакатона GORKYCODE 2025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1"/>
          <p:cNvSpPr txBox="1"/>
          <p:nvPr>
            <p:ph type="title"/>
          </p:nvPr>
        </p:nvSpPr>
        <p:spPr>
          <a:xfrm>
            <a:off x="720000" y="2337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НАША КОМАНДА</a:t>
            </a:r>
            <a:endParaRPr/>
          </a:p>
        </p:txBody>
      </p:sp>
      <p:grpSp>
        <p:nvGrpSpPr>
          <p:cNvPr id="1387" name="Google Shape;1387;p41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88" name="Google Shape;138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0" name="Google Shape;1390;p41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91" name="Google Shape;1391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93" name="Google Shape;1393;p4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" name="Google Shape;1394;p41" title="image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6349" y="1038900"/>
            <a:ext cx="1395500" cy="139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5" name="Google Shape;1395;p41" title="image-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5025" y="1038900"/>
            <a:ext cx="1395500" cy="13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" name="Google Shape;1396;p41" title="image-2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5022" y="3112115"/>
            <a:ext cx="1395500" cy="13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7" name="Google Shape;1397;p41" title="image-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97675" y="1038900"/>
            <a:ext cx="1395500" cy="13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8" name="Google Shape;1398;p41" title="image-4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4200" y="3098647"/>
            <a:ext cx="1422425" cy="14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9" name="Google Shape;1399;p41" title="image-5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32888" y="3098650"/>
            <a:ext cx="1422425" cy="1422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0" name="Google Shape;1400;p41"/>
          <p:cNvGrpSpPr/>
          <p:nvPr/>
        </p:nvGrpSpPr>
        <p:grpSpPr>
          <a:xfrm>
            <a:off x="1031275" y="2434425"/>
            <a:ext cx="1728300" cy="579575"/>
            <a:chOff x="1031275" y="2586825"/>
            <a:chExt cx="1728300" cy="579575"/>
          </a:xfrm>
        </p:grpSpPr>
        <p:sp>
          <p:nvSpPr>
            <p:cNvPr id="1401" name="Google Shape;1401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Тимофей Хохлов</a:t>
              </a:r>
              <a:endParaRPr b="1" sz="1100"/>
            </a:p>
          </p:txBody>
        </p:sp>
        <p:sp>
          <p:nvSpPr>
            <p:cNvPr id="1402" name="Google Shape;1402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Лидер, разработчик</a:t>
              </a:r>
              <a:endParaRPr sz="1000"/>
            </a:p>
          </p:txBody>
        </p:sp>
      </p:grpSp>
      <p:grpSp>
        <p:nvGrpSpPr>
          <p:cNvPr id="1403" name="Google Shape;1403;p41"/>
          <p:cNvGrpSpPr/>
          <p:nvPr/>
        </p:nvGrpSpPr>
        <p:grpSpPr>
          <a:xfrm>
            <a:off x="3579950" y="2434425"/>
            <a:ext cx="1728300" cy="579575"/>
            <a:chOff x="1031275" y="2586825"/>
            <a:chExt cx="1728300" cy="579575"/>
          </a:xfrm>
        </p:grpSpPr>
        <p:sp>
          <p:nvSpPr>
            <p:cNvPr id="1404" name="Google Shape;1404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Ирина Колобова</a:t>
              </a:r>
              <a:endParaRPr b="1" sz="1100"/>
            </a:p>
          </p:txBody>
        </p:sp>
        <p:sp>
          <p:nvSpPr>
            <p:cNvPr id="1405" name="Google Shape;1405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UX-UI дизайнер</a:t>
              </a:r>
              <a:endParaRPr sz="1000"/>
            </a:p>
          </p:txBody>
        </p:sp>
      </p:grpSp>
      <p:grpSp>
        <p:nvGrpSpPr>
          <p:cNvPr id="1406" name="Google Shape;1406;p41"/>
          <p:cNvGrpSpPr/>
          <p:nvPr/>
        </p:nvGrpSpPr>
        <p:grpSpPr>
          <a:xfrm>
            <a:off x="6128625" y="2434425"/>
            <a:ext cx="1728300" cy="579575"/>
            <a:chOff x="1031275" y="2586825"/>
            <a:chExt cx="1728300" cy="579575"/>
          </a:xfrm>
        </p:grpSpPr>
        <p:sp>
          <p:nvSpPr>
            <p:cNvPr id="1407" name="Google Shape;1407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Егор Гусаров</a:t>
              </a:r>
              <a:endParaRPr b="1" sz="1100"/>
            </a:p>
          </p:txBody>
        </p:sp>
        <p:sp>
          <p:nvSpPr>
            <p:cNvPr id="1408" name="Google Shape;1408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Product </a:t>
              </a: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Researcher</a:t>
              </a:r>
              <a:endParaRPr sz="1000"/>
            </a:p>
          </p:txBody>
        </p:sp>
      </p:grpSp>
      <p:grpSp>
        <p:nvGrpSpPr>
          <p:cNvPr id="1409" name="Google Shape;1409;p41"/>
          <p:cNvGrpSpPr/>
          <p:nvPr/>
        </p:nvGrpSpPr>
        <p:grpSpPr>
          <a:xfrm>
            <a:off x="1031250" y="4521075"/>
            <a:ext cx="1728300" cy="579575"/>
            <a:chOff x="1031275" y="2586825"/>
            <a:chExt cx="1728300" cy="579575"/>
          </a:xfrm>
        </p:grpSpPr>
        <p:sp>
          <p:nvSpPr>
            <p:cNvPr id="1410" name="Google Shape;1410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Александр Чистов</a:t>
              </a:r>
              <a:endParaRPr b="1" sz="1100"/>
            </a:p>
          </p:txBody>
        </p:sp>
        <p:sp>
          <p:nvSpPr>
            <p:cNvPr id="1411" name="Google Shape;1411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ML-разработчик</a:t>
              </a:r>
              <a:endParaRPr sz="1000"/>
            </a:p>
          </p:txBody>
        </p:sp>
      </p:grpSp>
      <p:grpSp>
        <p:nvGrpSpPr>
          <p:cNvPr id="1412" name="Google Shape;1412;p41"/>
          <p:cNvGrpSpPr/>
          <p:nvPr/>
        </p:nvGrpSpPr>
        <p:grpSpPr>
          <a:xfrm>
            <a:off x="3579950" y="4521075"/>
            <a:ext cx="1728300" cy="579575"/>
            <a:chOff x="1031275" y="2586825"/>
            <a:chExt cx="1728300" cy="579575"/>
          </a:xfrm>
        </p:grpSpPr>
        <p:sp>
          <p:nvSpPr>
            <p:cNvPr id="1413" name="Google Shape;1413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Татьяна Субботина</a:t>
              </a:r>
              <a:endParaRPr b="1" sz="1100"/>
            </a:p>
          </p:txBody>
        </p:sp>
        <p:sp>
          <p:nvSpPr>
            <p:cNvPr id="1414" name="Google Shape;1414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ML-разработчик</a:t>
              </a:r>
              <a:endParaRPr sz="1000"/>
            </a:p>
          </p:txBody>
        </p:sp>
      </p:grpSp>
      <p:grpSp>
        <p:nvGrpSpPr>
          <p:cNvPr id="1415" name="Google Shape;1415;p41"/>
          <p:cNvGrpSpPr/>
          <p:nvPr/>
        </p:nvGrpSpPr>
        <p:grpSpPr>
          <a:xfrm>
            <a:off x="6128625" y="4521075"/>
            <a:ext cx="1728300" cy="579575"/>
            <a:chOff x="1031275" y="2586825"/>
            <a:chExt cx="1728300" cy="579575"/>
          </a:xfrm>
        </p:grpSpPr>
        <p:sp>
          <p:nvSpPr>
            <p:cNvPr id="1416" name="Google Shape;1416;p41"/>
            <p:cNvSpPr txBox="1"/>
            <p:nvPr/>
          </p:nvSpPr>
          <p:spPr>
            <a:xfrm>
              <a:off x="1031275" y="2586825"/>
              <a:ext cx="17283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Артем Прокопец</a:t>
              </a:r>
              <a:endParaRPr b="1" sz="1100"/>
            </a:p>
          </p:txBody>
        </p:sp>
        <p:sp>
          <p:nvSpPr>
            <p:cNvPr id="1417" name="Google Shape;1417;p41"/>
            <p:cNvSpPr txBox="1"/>
            <p:nvPr/>
          </p:nvSpPr>
          <p:spPr>
            <a:xfrm>
              <a:off x="1031275" y="2827700"/>
              <a:ext cx="1728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Р</a:t>
              </a:r>
              <a:r>
                <a:rPr lang="en" sz="1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азработчик</a:t>
              </a:r>
              <a:endParaRPr sz="100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4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ПЛАНЫ РАЗВИТИЯ</a:t>
            </a:r>
            <a:endParaRPr/>
          </a:p>
        </p:txBody>
      </p:sp>
      <p:sp>
        <p:nvSpPr>
          <p:cNvPr id="1423" name="Google Shape;1423;p42"/>
          <p:cNvSpPr txBox="1"/>
          <p:nvPr>
            <p:ph idx="1" type="subTitle"/>
          </p:nvPr>
        </p:nvSpPr>
        <p:spPr>
          <a:xfrm>
            <a:off x="5540000" y="1520950"/>
            <a:ext cx="2713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Разработка Telegram-бота с базовым функционалом</a:t>
            </a:r>
            <a:endParaRPr/>
          </a:p>
        </p:txBody>
      </p:sp>
      <p:sp>
        <p:nvSpPr>
          <p:cNvPr id="1424" name="Google Shape;1424;p42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25" name="Google Shape;1425;p42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MVP</a:t>
            </a:r>
            <a:endParaRPr sz="1800"/>
          </a:p>
        </p:txBody>
      </p:sp>
      <p:sp>
        <p:nvSpPr>
          <p:cNvPr id="1426" name="Google Shape;1426;p42"/>
          <p:cNvSpPr txBox="1"/>
          <p:nvPr>
            <p:ph idx="4" type="subTitle"/>
          </p:nvPr>
        </p:nvSpPr>
        <p:spPr>
          <a:xfrm>
            <a:off x="5539925" y="2154025"/>
            <a:ext cx="3263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Добавить возможность сохранять маршруты и оптимизировать работу бота</a:t>
            </a:r>
            <a:endParaRPr sz="1100"/>
          </a:p>
        </p:txBody>
      </p:sp>
      <p:sp>
        <p:nvSpPr>
          <p:cNvPr id="1427" name="Google Shape;1427;p42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28" name="Google Shape;1428;p42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РАСШИРЕНИЕ ФУНКЦИОНАЛА</a:t>
            </a:r>
            <a:endParaRPr sz="1800"/>
          </a:p>
        </p:txBody>
      </p:sp>
      <p:sp>
        <p:nvSpPr>
          <p:cNvPr id="1429" name="Google Shape;1429;p42"/>
          <p:cNvSpPr txBox="1"/>
          <p:nvPr>
            <p:ph idx="7" type="subTitle"/>
          </p:nvPr>
        </p:nvSpPr>
        <p:spPr>
          <a:xfrm>
            <a:off x="5539850" y="2787125"/>
            <a:ext cx="2713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Интеграция с туристическими сервисами и кафе/ресторанными сетями</a:t>
            </a:r>
            <a:endParaRPr/>
          </a:p>
        </p:txBody>
      </p:sp>
      <p:sp>
        <p:nvSpPr>
          <p:cNvPr id="1430" name="Google Shape;1430;p42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31" name="Google Shape;1431;p42"/>
          <p:cNvSpPr txBox="1"/>
          <p:nvPr>
            <p:ph idx="9" type="subTitle"/>
          </p:nvPr>
        </p:nvSpPr>
        <p:spPr>
          <a:xfrm>
            <a:off x="1954650" y="2787125"/>
            <a:ext cx="3463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900"/>
              <a:t>КОММЕРЦИАЛИЗАЦИЯ И ПАРТНЕРСТВА</a:t>
            </a:r>
            <a:endParaRPr sz="1900"/>
          </a:p>
        </p:txBody>
      </p:sp>
      <p:sp>
        <p:nvSpPr>
          <p:cNvPr id="1432" name="Google Shape;1432;p42"/>
          <p:cNvSpPr txBox="1"/>
          <p:nvPr>
            <p:ph idx="13" type="subTitle"/>
          </p:nvPr>
        </p:nvSpPr>
        <p:spPr>
          <a:xfrm>
            <a:off x="5539926" y="3420200"/>
            <a:ext cx="2713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/>
              <a:t>Расширение географии проекта на другие города России</a:t>
            </a:r>
            <a:endParaRPr/>
          </a:p>
        </p:txBody>
      </p:sp>
      <p:sp>
        <p:nvSpPr>
          <p:cNvPr id="1433" name="Google Shape;1433;p42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34" name="Google Shape;1434;p42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МАСШТАБИРОВАНИЕ</a:t>
            </a:r>
            <a:endParaRPr sz="1800"/>
          </a:p>
        </p:txBody>
      </p:sp>
      <p:grpSp>
        <p:nvGrpSpPr>
          <p:cNvPr id="1435" name="Google Shape;1435;p42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436" name="Google Shape;1436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8" name="Google Shape;1438;p42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439" name="Google Shape;1439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41" name="Google Shape;1441;p42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7" name="Google Shape;1247;p33"/>
          <p:cNvPicPr preferRelativeResize="0"/>
          <p:nvPr/>
        </p:nvPicPr>
        <p:blipFill rotWithShape="1">
          <a:blip r:embed="rId3">
            <a:alphaModFix/>
          </a:blip>
          <a:srcRect b="5390" l="26806" r="25400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8" name="Google Shape;1248;p33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О БОТЕ</a:t>
            </a:r>
            <a:endParaRPr/>
          </a:p>
        </p:txBody>
      </p:sp>
      <p:sp>
        <p:nvSpPr>
          <p:cNvPr id="1249" name="Google Shape;1249;p33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AI-помощник туриста формирует персональный маршрут прогулки по Нижнему Новгороду и подбирает экскурсии с </a:t>
            </a:r>
            <a:r>
              <a:rPr lang="en"/>
              <a:t>учетом</a:t>
            </a:r>
            <a:r>
              <a:rPr lang="en"/>
              <a:t> интересов, времени и местоположения пользователя.</a:t>
            </a:r>
            <a:endParaRPr/>
          </a:p>
        </p:txBody>
      </p:sp>
      <p:pic>
        <p:nvPicPr>
          <p:cNvPr id="1250" name="Google Shape;1250;p33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1" name="Google Shape;1251;p33"/>
          <p:cNvPicPr preferRelativeResize="0"/>
          <p:nvPr/>
        </p:nvPicPr>
        <p:blipFill rotWithShape="1">
          <a:blip r:embed="rId5">
            <a:alphaModFix/>
          </a:blip>
          <a:srcRect b="0" l="22008" r="18454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2" name="Google Shape;1252;p33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3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3"/>
          <p:cNvPicPr preferRelativeResize="0"/>
          <p:nvPr/>
        </p:nvPicPr>
        <p:blipFill rotWithShape="1">
          <a:blip r:embed="rId5">
            <a:alphaModFix/>
          </a:blip>
          <a:srcRect b="0" l="22008" r="18454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5" name="Google Shape;1255;p33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256" name="Google Shape;1256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8" name="Google Shape;1258;p33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259" name="Google Shape;1259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" name="Google Shape;1261;p33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262" name="Google Shape;1262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ЦЕЛЕВАЯ АУДИТОРИЯ</a:t>
            </a:r>
            <a:endParaRPr/>
          </a:p>
        </p:txBody>
      </p:sp>
      <p:sp>
        <p:nvSpPr>
          <p:cNvPr id="1269" name="Google Shape;1269;p34"/>
          <p:cNvSpPr txBox="1"/>
          <p:nvPr>
            <p:ph idx="1" type="subTitle"/>
          </p:nvPr>
        </p:nvSpPr>
        <p:spPr>
          <a:xfrm>
            <a:off x="720000" y="2211975"/>
            <a:ext cx="24324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00"/>
              <a:t>Хотят полностью погрузиться в атмосферу города — прогуляться по красивым набережным и узнать историю Нижнего Новгорода.</a:t>
            </a:r>
            <a:endParaRPr sz="1000"/>
          </a:p>
        </p:txBody>
      </p:sp>
      <p:sp>
        <p:nvSpPr>
          <p:cNvPr id="1270" name="Google Shape;1270;p34"/>
          <p:cNvSpPr txBox="1"/>
          <p:nvPr>
            <p:ph idx="4" type="subTitle"/>
          </p:nvPr>
        </p:nvSpPr>
        <p:spPr>
          <a:xfrm>
            <a:off x="720000" y="1757400"/>
            <a:ext cx="243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300"/>
              <a:t>ТУРИСТЫ ИЗ ДРУГИХ РЕГИОНОВ</a:t>
            </a:r>
            <a:endParaRPr sz="1300"/>
          </a:p>
        </p:txBody>
      </p:sp>
      <p:pic>
        <p:nvPicPr>
          <p:cNvPr id="1271" name="Google Shape;1271;p34"/>
          <p:cNvPicPr preferRelativeResize="0"/>
          <p:nvPr/>
        </p:nvPicPr>
        <p:blipFill rotWithShape="1">
          <a:blip r:embed="rId3">
            <a:alphaModFix/>
          </a:blip>
          <a:srcRect b="0" l="22008" r="18454" t="0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272" name="Google Shape;1272;p34"/>
          <p:cNvSpPr txBox="1"/>
          <p:nvPr>
            <p:ph idx="1" type="subTitle"/>
          </p:nvPr>
        </p:nvSpPr>
        <p:spPr>
          <a:xfrm>
            <a:off x="720000" y="3103375"/>
            <a:ext cx="2432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00"/>
              <a:t>Ищут персональные маршруты и экскурсии, сочетающие прогулки и культурные памятники.</a:t>
            </a:r>
            <a:endParaRPr sz="1000"/>
          </a:p>
        </p:txBody>
      </p:sp>
      <p:sp>
        <p:nvSpPr>
          <p:cNvPr id="1273" name="Google Shape;1273;p34"/>
          <p:cNvSpPr txBox="1"/>
          <p:nvPr>
            <p:ph idx="1" type="subTitle"/>
          </p:nvPr>
        </p:nvSpPr>
        <p:spPr>
          <a:xfrm>
            <a:off x="3355800" y="2211975"/>
            <a:ext cx="2432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00"/>
              <a:t>Местные жители, желающие разнообразить будни тематическими прогулками по интересам.</a:t>
            </a:r>
            <a:endParaRPr sz="1000"/>
          </a:p>
        </p:txBody>
      </p:sp>
      <p:sp>
        <p:nvSpPr>
          <p:cNvPr id="1274" name="Google Shape;1274;p34"/>
          <p:cNvSpPr txBox="1"/>
          <p:nvPr>
            <p:ph idx="4" type="subTitle"/>
          </p:nvPr>
        </p:nvSpPr>
        <p:spPr>
          <a:xfrm>
            <a:off x="3355800" y="1757400"/>
            <a:ext cx="243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300"/>
              <a:t>АКТИВНЫЕ ЖИТЕЛИ НИЖНЕГО</a:t>
            </a:r>
            <a:endParaRPr sz="1300"/>
          </a:p>
        </p:txBody>
      </p:sp>
      <p:sp>
        <p:nvSpPr>
          <p:cNvPr id="1275" name="Google Shape;1275;p34"/>
          <p:cNvSpPr txBox="1"/>
          <p:nvPr>
            <p:ph idx="1" type="subTitle"/>
          </p:nvPr>
        </p:nvSpPr>
        <p:spPr>
          <a:xfrm>
            <a:off x="3355800" y="2955075"/>
            <a:ext cx="2432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00"/>
              <a:t>Ценят вдохновение, новые впечатления и возможность открывать новые места в родном городе.</a:t>
            </a:r>
            <a:endParaRPr sz="1000"/>
          </a:p>
        </p:txBody>
      </p:sp>
      <p:sp>
        <p:nvSpPr>
          <p:cNvPr id="1276" name="Google Shape;1276;p34"/>
          <p:cNvSpPr txBox="1"/>
          <p:nvPr>
            <p:ph idx="1" type="subTitle"/>
          </p:nvPr>
        </p:nvSpPr>
        <p:spPr>
          <a:xfrm>
            <a:off x="6066575" y="2220075"/>
            <a:ext cx="2432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000"/>
              <a:t>Приезжают по работе на короткий срок и хотят быстро познакомиться с городом.</a:t>
            </a:r>
            <a:endParaRPr sz="1000"/>
          </a:p>
        </p:txBody>
      </p:sp>
      <p:sp>
        <p:nvSpPr>
          <p:cNvPr id="1277" name="Google Shape;1277;p34"/>
          <p:cNvSpPr txBox="1"/>
          <p:nvPr>
            <p:ph idx="4" type="subTitle"/>
          </p:nvPr>
        </p:nvSpPr>
        <p:spPr>
          <a:xfrm>
            <a:off x="6066575" y="1757400"/>
            <a:ext cx="2432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300"/>
              <a:t>БИЗНЕС-ТУРИСТЫ</a:t>
            </a:r>
            <a:endParaRPr sz="1300"/>
          </a:p>
        </p:txBody>
      </p:sp>
      <p:sp>
        <p:nvSpPr>
          <p:cNvPr id="1278" name="Google Shape;1278;p34"/>
          <p:cNvSpPr txBox="1"/>
          <p:nvPr>
            <p:ph idx="1" type="subTitle"/>
          </p:nvPr>
        </p:nvSpPr>
        <p:spPr>
          <a:xfrm>
            <a:off x="6066575" y="2822175"/>
            <a:ext cx="2432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Им важны удобство, эффективность и возможность увидеть главное за несколько часов.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/>
          </a:p>
        </p:txBody>
      </p:sp>
      <p:grpSp>
        <p:nvGrpSpPr>
          <p:cNvPr id="1279" name="Google Shape;1279;p34"/>
          <p:cNvGrpSpPr/>
          <p:nvPr/>
        </p:nvGrpSpPr>
        <p:grpSpPr>
          <a:xfrm>
            <a:off x="-958772" y="3817250"/>
            <a:ext cx="3208221" cy="1919456"/>
            <a:chOff x="-662847" y="3565275"/>
            <a:chExt cx="3208221" cy="1919456"/>
          </a:xfrm>
        </p:grpSpPr>
        <p:pic>
          <p:nvPicPr>
            <p:cNvPr id="1280" name="Google Shape;1280;p34"/>
            <p:cNvPicPr preferRelativeResize="0"/>
            <p:nvPr/>
          </p:nvPicPr>
          <p:blipFill rotWithShape="1">
            <a:blip r:embed="rId4">
              <a:alphaModFix/>
            </a:blip>
            <a:srcRect b="5838" l="25539" r="23463" t="7152"/>
            <a:stretch/>
          </p:blipFill>
          <p:spPr>
            <a:xfrm>
              <a:off x="625374" y="3565275"/>
              <a:ext cx="1920000" cy="1842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1" name="Google Shape;1281;p34"/>
            <p:cNvPicPr preferRelativeResize="0"/>
            <p:nvPr/>
          </p:nvPicPr>
          <p:blipFill rotWithShape="1">
            <a:blip r:embed="rId5">
              <a:alphaModFix/>
            </a:blip>
            <a:srcRect b="0" l="15236" r="10474" t="0"/>
            <a:stretch/>
          </p:blipFill>
          <p:spPr>
            <a:xfrm rot="1220421">
              <a:off x="-469526" y="3867409"/>
              <a:ext cx="1552575" cy="13908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5"/>
          <p:cNvSpPr txBox="1"/>
          <p:nvPr>
            <p:ph type="title"/>
          </p:nvPr>
        </p:nvSpPr>
        <p:spPr>
          <a:xfrm>
            <a:off x="720000" y="27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CUST DEV</a:t>
            </a:r>
            <a:endParaRPr/>
          </a:p>
        </p:txBody>
      </p:sp>
      <p:sp>
        <p:nvSpPr>
          <p:cNvPr id="1287" name="Google Shape;1287;p35"/>
          <p:cNvSpPr txBox="1"/>
          <p:nvPr>
            <p:ph idx="5" type="subTitle"/>
          </p:nvPr>
        </p:nvSpPr>
        <p:spPr>
          <a:xfrm>
            <a:off x="356675" y="1212850"/>
            <a:ext cx="337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500"/>
              <a:t>ПОЛЬЗОВАТЕЛЯМ ИНТЕРЕСЕН AI-ПОМОЩНИК</a:t>
            </a:r>
            <a:endParaRPr sz="1500"/>
          </a:p>
        </p:txBody>
      </p:sp>
      <p:sp>
        <p:nvSpPr>
          <p:cNvPr id="1288" name="Google Shape;1288;p35"/>
          <p:cNvSpPr txBox="1"/>
          <p:nvPr>
            <p:ph idx="1" type="subTitle"/>
          </p:nvPr>
        </p:nvSpPr>
        <p:spPr>
          <a:xfrm>
            <a:off x="356675" y="1672950"/>
            <a:ext cx="30936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300"/>
              <a:t>85%</a:t>
            </a:r>
            <a:r>
              <a:rPr lang="en" sz="1300"/>
              <a:t> респондентов ответили, что им было бы полезно иметь AI-помощника, составляющего маршруты под их интересы.</a:t>
            </a:r>
            <a:endParaRPr sz="1300"/>
          </a:p>
        </p:txBody>
      </p:sp>
      <p:pic>
        <p:nvPicPr>
          <p:cNvPr id="1289" name="Google Shape;1289;p3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0" name="Google Shape;1290;p35"/>
          <p:cNvGrpSpPr/>
          <p:nvPr/>
        </p:nvGrpSpPr>
        <p:grpSpPr>
          <a:xfrm>
            <a:off x="7309089" y="2026036"/>
            <a:ext cx="1526591" cy="1482783"/>
            <a:chOff x="7040475" y="2249900"/>
            <a:chExt cx="1714500" cy="1665300"/>
          </a:xfrm>
        </p:grpSpPr>
        <p:sp>
          <p:nvSpPr>
            <p:cNvPr id="1291" name="Google Shape;1291;p35"/>
            <p:cNvSpPr/>
            <p:nvPr/>
          </p:nvSpPr>
          <p:spPr>
            <a:xfrm>
              <a:off x="7040475" y="2249900"/>
              <a:ext cx="1714500" cy="1665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84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400" lIns="81400" spcFirstLastPara="1" rIns="81400" wrap="square" tIns="814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6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292" name="Google Shape;1292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98838" y="2383663"/>
              <a:ext cx="1397774" cy="13977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3" name="Google Shape;1293;p35"/>
          <p:cNvSpPr txBox="1"/>
          <p:nvPr>
            <p:ph idx="2" type="subTitle"/>
          </p:nvPr>
        </p:nvSpPr>
        <p:spPr>
          <a:xfrm>
            <a:off x="7309038" y="1634675"/>
            <a:ext cx="152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300"/>
              <a:t>Результаты:</a:t>
            </a:r>
            <a:endParaRPr sz="1300"/>
          </a:p>
        </p:txBody>
      </p:sp>
      <p:sp>
        <p:nvSpPr>
          <p:cNvPr id="1294" name="Google Shape;1294;p35"/>
          <p:cNvSpPr txBox="1"/>
          <p:nvPr>
            <p:ph idx="5" type="subTitle"/>
          </p:nvPr>
        </p:nvSpPr>
        <p:spPr>
          <a:xfrm>
            <a:off x="356675" y="3058125"/>
            <a:ext cx="33726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500"/>
              <a:t>TG — НАИБОЛЕЕ ПРЕДПОЧТИТЕЛЬНЫЙ КАНАЛ ВЗАИМОДЕЙСТВИЯ</a:t>
            </a:r>
            <a:endParaRPr sz="1500"/>
          </a:p>
        </p:txBody>
      </p:sp>
      <p:sp>
        <p:nvSpPr>
          <p:cNvPr id="1295" name="Google Shape;1295;p35"/>
          <p:cNvSpPr txBox="1"/>
          <p:nvPr>
            <p:ph idx="1" type="subTitle"/>
          </p:nvPr>
        </p:nvSpPr>
        <p:spPr>
          <a:xfrm>
            <a:off x="373625" y="3726650"/>
            <a:ext cx="29931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300"/>
              <a:t>90%</a:t>
            </a:r>
            <a:r>
              <a:rPr lang="en" sz="1300"/>
              <a:t> участников указали Telegram как наиболее удобную платформу</a:t>
            </a:r>
            <a:endParaRPr sz="1300"/>
          </a:p>
        </p:txBody>
      </p:sp>
      <p:sp>
        <p:nvSpPr>
          <p:cNvPr id="1296" name="Google Shape;1296;p35"/>
          <p:cNvSpPr txBox="1"/>
          <p:nvPr>
            <p:ph idx="5" type="subTitle"/>
          </p:nvPr>
        </p:nvSpPr>
        <p:spPr>
          <a:xfrm>
            <a:off x="3744125" y="1212850"/>
            <a:ext cx="337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500"/>
              <a:t>ТУРИСТЫ ХОТЯТ СОЧЕТАТЬ ИНТЕРЕСЫ И ЧТО-ТО НОВОЕ</a:t>
            </a:r>
            <a:endParaRPr sz="1500"/>
          </a:p>
        </p:txBody>
      </p:sp>
      <p:sp>
        <p:nvSpPr>
          <p:cNvPr id="1297" name="Google Shape;1297;p35"/>
          <p:cNvSpPr txBox="1"/>
          <p:nvPr>
            <p:ph idx="1" type="subTitle"/>
          </p:nvPr>
        </p:nvSpPr>
        <p:spPr>
          <a:xfrm>
            <a:off x="3744125" y="1672950"/>
            <a:ext cx="27918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300"/>
              <a:t>Более </a:t>
            </a:r>
            <a:r>
              <a:rPr b="1" lang="en" sz="1300"/>
              <a:t>70%</a:t>
            </a:r>
            <a:r>
              <a:rPr lang="en" sz="1300"/>
              <a:t> указали, что им интересно и открытие новых мест, и то, что соответствует их интересам.</a:t>
            </a:r>
            <a:endParaRPr sz="1300"/>
          </a:p>
        </p:txBody>
      </p:sp>
      <p:sp>
        <p:nvSpPr>
          <p:cNvPr id="1298" name="Google Shape;1298;p35"/>
          <p:cNvSpPr txBox="1"/>
          <p:nvPr>
            <p:ph idx="5" type="subTitle"/>
          </p:nvPr>
        </p:nvSpPr>
        <p:spPr>
          <a:xfrm>
            <a:off x="3744125" y="3048075"/>
            <a:ext cx="33726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500"/>
              <a:t>ЕСТЬ ПРОБЛЕМЫ С ДОСТУПОМ К ИНФОРМАЦИИ ОБ ИНТЕРЕСНЫХ МЕСТАХ</a:t>
            </a:r>
            <a:endParaRPr sz="1500"/>
          </a:p>
        </p:txBody>
      </p:sp>
      <p:sp>
        <p:nvSpPr>
          <p:cNvPr id="1299" name="Google Shape;1299;p35"/>
          <p:cNvSpPr txBox="1"/>
          <p:nvPr>
            <p:ph idx="1" type="subTitle"/>
          </p:nvPr>
        </p:nvSpPr>
        <p:spPr>
          <a:xfrm>
            <a:off x="3744125" y="3726650"/>
            <a:ext cx="33018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300"/>
              <a:t>Более половины сталкивались с нехваткой информации или отсутствием путеводителей.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3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РЕШЕНИЕ</a:t>
            </a:r>
            <a:endParaRPr/>
          </a:p>
        </p:txBody>
      </p:sp>
      <p:sp>
        <p:nvSpPr>
          <p:cNvPr id="1305" name="Google Shape;1305;p36"/>
          <p:cNvSpPr txBox="1"/>
          <p:nvPr>
            <p:ph idx="1" type="subTitle"/>
          </p:nvPr>
        </p:nvSpPr>
        <p:spPr>
          <a:xfrm>
            <a:off x="523375" y="1448250"/>
            <a:ext cx="50031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/>
              <a:t>Мы решили создать Telegram-бота – </a:t>
            </a:r>
            <a:r>
              <a:rPr b="1" lang="en" sz="1300"/>
              <a:t>персонального AI-помощника туриста по Нижнему Новгороду</a:t>
            </a:r>
            <a:r>
              <a:rPr lang="en" sz="1300"/>
              <a:t>, который на основе интересов, времени, местоположения и предпочтений пользователя:</a:t>
            </a:r>
            <a:endParaRPr sz="1300"/>
          </a:p>
        </p:txBody>
      </p:sp>
      <p:grpSp>
        <p:nvGrpSpPr>
          <p:cNvPr id="1306" name="Google Shape;1306;p36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307" name="Google Shape;1307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36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310" name="Google Shape;1310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12" name="Google Shape;1312;p3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8" y="2590174"/>
            <a:ext cx="1857374" cy="179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3" name="Google Shape;1313;p36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4"/>
            <a:ext cx="1535572" cy="1375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4" name="Google Shape;1314;p36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5" name="Google Shape;1315;p36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6" name="Google Shape;1316;p36"/>
          <p:cNvPicPr preferRelativeResize="0"/>
          <p:nvPr/>
        </p:nvPicPr>
        <p:blipFill rotWithShape="1">
          <a:blip r:embed="rId7">
            <a:alphaModFix/>
          </a:blip>
          <a:srcRect b="5838" l="25539" r="23463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7" name="Google Shape;1317;p36"/>
          <p:cNvSpPr txBox="1"/>
          <p:nvPr>
            <p:ph idx="1" type="subTitle"/>
          </p:nvPr>
        </p:nvSpPr>
        <p:spPr>
          <a:xfrm>
            <a:off x="523375" y="2447700"/>
            <a:ext cx="4742400" cy="16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◆"/>
            </a:pPr>
            <a:r>
              <a:rPr lang="en" sz="1200"/>
              <a:t>формирует </a:t>
            </a:r>
            <a:r>
              <a:rPr b="1" lang="en" sz="1200"/>
              <a:t>индивидуальный маршрут прогулки</a:t>
            </a:r>
            <a:r>
              <a:rPr lang="en" sz="1200"/>
              <a:t> по городу;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en" sz="1200"/>
              <a:t>предлагает </a:t>
            </a:r>
            <a:r>
              <a:rPr b="1" lang="en" sz="1200"/>
              <a:t>подходящие экскурсии</a:t>
            </a:r>
            <a:r>
              <a:rPr lang="en" sz="1200"/>
              <a:t> поблизости;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en" sz="1200"/>
              <a:t>подсказывает интересные локации, кафе, музеи и смотровые площадки;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en" sz="1200"/>
              <a:t>позволяет изменять интересы и </a:t>
            </a:r>
            <a:r>
              <a:rPr lang="en" sz="1200"/>
              <a:t>предпочтения</a:t>
            </a:r>
            <a:r>
              <a:rPr lang="en" sz="1200"/>
              <a:t> в зависимости от настроения.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2" name="Google Shape;1322;p37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3" name="Google Shape;1323;p37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4" name="Google Shape;1324;p37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37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26" name="Google Shape;1326;p37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РЕАЛИЗАЦИЯ</a:t>
            </a:r>
            <a:endParaRPr sz="5000"/>
          </a:p>
        </p:txBody>
      </p:sp>
      <p:grpSp>
        <p:nvGrpSpPr>
          <p:cNvPr id="1327" name="Google Shape;1327;p37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28" name="Google Shape;132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0" name="Google Shape;1330;p37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31" name="Google Shape;133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" name="Google Shape;1333;p37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34" name="Google Shape;133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6" name="Google Shape;1336;p37"/>
          <p:cNvPicPr preferRelativeResize="0"/>
          <p:nvPr/>
        </p:nvPicPr>
        <p:blipFill rotWithShape="1">
          <a:blip r:embed="rId7">
            <a:alphaModFix/>
          </a:blip>
          <a:srcRect b="0" l="22008" r="18454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" name="Google Shape;1341;p38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2" name="Google Shape;1342;p38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3" name="Google Shape;1343;p38"/>
          <p:cNvPicPr preferRelativeResize="0"/>
          <p:nvPr/>
        </p:nvPicPr>
        <p:blipFill rotWithShape="1">
          <a:blip r:embed="rId5">
            <a:alphaModFix/>
          </a:blip>
          <a:srcRect b="0" l="22008" r="18454" t="0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4" name="Google Shape;1344;p38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5" name="Google Shape;1345;p38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346" name="Google Shape;1346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8" name="Google Shape;1348;p38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349" name="Google Shape;1349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1" name="Google Shape;1351;p38"/>
          <p:cNvGrpSpPr/>
          <p:nvPr/>
        </p:nvGrpSpPr>
        <p:grpSpPr>
          <a:xfrm>
            <a:off x="3885714" y="2093749"/>
            <a:ext cx="1526591" cy="1482783"/>
            <a:chOff x="7040475" y="2249900"/>
            <a:chExt cx="1714500" cy="1665300"/>
          </a:xfrm>
        </p:grpSpPr>
        <p:sp>
          <p:nvSpPr>
            <p:cNvPr id="1352" name="Google Shape;1352;p38"/>
            <p:cNvSpPr/>
            <p:nvPr/>
          </p:nvSpPr>
          <p:spPr>
            <a:xfrm>
              <a:off x="7040475" y="2249900"/>
              <a:ext cx="1714500" cy="1665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84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400" lIns="81400" spcFirstLastPara="1" rIns="81400" wrap="square" tIns="814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6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353" name="Google Shape;1353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198838" y="2383663"/>
              <a:ext cx="1397774" cy="13977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4" name="Google Shape;1354;p38"/>
          <p:cNvSpPr txBox="1"/>
          <p:nvPr>
            <p:ph idx="4294967295" type="subTitle"/>
          </p:nvPr>
        </p:nvSpPr>
        <p:spPr>
          <a:xfrm>
            <a:off x="3885663" y="1702388"/>
            <a:ext cx="152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Скрипты</a:t>
            </a:r>
            <a:endParaRPr sz="1200"/>
          </a:p>
        </p:txBody>
      </p:sp>
      <p:grpSp>
        <p:nvGrpSpPr>
          <p:cNvPr id="1355" name="Google Shape;1355;p38"/>
          <p:cNvGrpSpPr/>
          <p:nvPr/>
        </p:nvGrpSpPr>
        <p:grpSpPr>
          <a:xfrm>
            <a:off x="1759902" y="2093749"/>
            <a:ext cx="1526591" cy="1482783"/>
            <a:chOff x="7040475" y="2249900"/>
            <a:chExt cx="1714500" cy="1665300"/>
          </a:xfrm>
        </p:grpSpPr>
        <p:sp>
          <p:nvSpPr>
            <p:cNvPr id="1356" name="Google Shape;1356;p38"/>
            <p:cNvSpPr/>
            <p:nvPr/>
          </p:nvSpPr>
          <p:spPr>
            <a:xfrm>
              <a:off x="7040475" y="2249900"/>
              <a:ext cx="1714500" cy="1665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84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400" lIns="81400" spcFirstLastPara="1" rIns="81400" wrap="square" tIns="814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6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357" name="Google Shape;1357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198838" y="2383663"/>
              <a:ext cx="1397774" cy="13977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8" name="Google Shape;1358;p38"/>
          <p:cNvSpPr txBox="1"/>
          <p:nvPr>
            <p:ph idx="4294967295" type="subTitle"/>
          </p:nvPr>
        </p:nvSpPr>
        <p:spPr>
          <a:xfrm>
            <a:off x="1605800" y="1566950"/>
            <a:ext cx="18348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Пользовательский сценарий</a:t>
            </a:r>
            <a:endParaRPr sz="1200"/>
          </a:p>
        </p:txBody>
      </p:sp>
      <p:grpSp>
        <p:nvGrpSpPr>
          <p:cNvPr id="1359" name="Google Shape;1359;p38"/>
          <p:cNvGrpSpPr/>
          <p:nvPr/>
        </p:nvGrpSpPr>
        <p:grpSpPr>
          <a:xfrm>
            <a:off x="6011539" y="2093749"/>
            <a:ext cx="1526591" cy="1482783"/>
            <a:chOff x="7040475" y="2249900"/>
            <a:chExt cx="1714500" cy="1665300"/>
          </a:xfrm>
        </p:grpSpPr>
        <p:sp>
          <p:nvSpPr>
            <p:cNvPr id="1360" name="Google Shape;1360;p38"/>
            <p:cNvSpPr/>
            <p:nvPr/>
          </p:nvSpPr>
          <p:spPr>
            <a:xfrm>
              <a:off x="7040475" y="2249900"/>
              <a:ext cx="1714500" cy="1665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84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1400" lIns="81400" spcFirstLastPara="1" rIns="81400" wrap="square" tIns="814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6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361" name="Google Shape;1361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198838" y="2383663"/>
              <a:ext cx="1397774" cy="13977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62" name="Google Shape;1362;p38"/>
          <p:cNvSpPr txBox="1"/>
          <p:nvPr>
            <p:ph idx="4294967295" type="subTitle"/>
          </p:nvPr>
        </p:nvSpPr>
        <p:spPr>
          <a:xfrm>
            <a:off x="6011488" y="1702388"/>
            <a:ext cx="152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UML-диаграмма</a:t>
            </a:r>
            <a:endParaRPr sz="1200"/>
          </a:p>
        </p:txBody>
      </p:sp>
      <p:pic>
        <p:nvPicPr>
          <p:cNvPr id="1363" name="Google Shape;1363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12700" y="2224637"/>
            <a:ext cx="1220998" cy="122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4" name="Google Shape;1364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38525" y="2224625"/>
            <a:ext cx="1220998" cy="122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" name="Google Shape;1365;p3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48800" y="2209100"/>
            <a:ext cx="1252076" cy="125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39"/>
          <p:cNvSpPr txBox="1"/>
          <p:nvPr>
            <p:ph type="title"/>
          </p:nvPr>
        </p:nvSpPr>
        <p:spPr>
          <a:xfrm>
            <a:off x="1284000" y="145500"/>
            <a:ext cx="65760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Техническая часть</a:t>
            </a:r>
            <a:endParaRPr sz="3200"/>
          </a:p>
        </p:txBody>
      </p:sp>
      <p:sp>
        <p:nvSpPr>
          <p:cNvPr id="1371" name="Google Shape;1371;p39"/>
          <p:cNvSpPr txBox="1"/>
          <p:nvPr>
            <p:ph idx="1" type="subTitle"/>
          </p:nvPr>
        </p:nvSpPr>
        <p:spPr>
          <a:xfrm>
            <a:off x="552900" y="952500"/>
            <a:ext cx="7951800" cy="3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Технологии:</a:t>
            </a:r>
            <a:endParaRPr b="1"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Python, Aiogram, OpenAI, Yandex Geocoder, 2GIS API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Реализация:</a:t>
            </a:r>
            <a:endParaRPr b="1"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Проект - телеграм-бот на aiogram, который спрашивает у пользователя интересы, время и стартовую точку, после чего предлагает персональный маршрут по Нижнему Новгороду. Он обращается к Яндекс Геокодеру, чтобы получить координаты, затем через API 2ГИС подтягивает список ближайших заведений. Сначала очищает их от неподходящих объектов (</a:t>
            </a:r>
            <a:r>
              <a:rPr lang="en"/>
              <a:t>административные</a:t>
            </a:r>
            <a:r>
              <a:rPr lang="en"/>
              <a:t> здания, несоответствующая тематика), получает оценки расстояний, а потом подключает GPT: один запрос выбирает самые подходящие места с учетом дистанции, другой - пишет объяснения и рекомендует, сколько там провести времени. В ответ бот собирает связный маршрут, считает переходы, формирует читабельный текст и отдаёт удобную ссылку на Яндекс.Карты. </a:t>
            </a:r>
            <a:endParaRPr/>
          </a:p>
        </p:txBody>
      </p:sp>
      <p:pic>
        <p:nvPicPr>
          <p:cNvPr id="1372" name="Google Shape;1372;p3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4605378">
            <a:off x="-4611584" y="2519820"/>
            <a:ext cx="6170428" cy="5948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3" name="Google Shape;1373;p3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3">
            <a:off x="6210066" y="-4093656"/>
            <a:ext cx="6170426" cy="5948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40"/>
          <p:cNvSpPr txBox="1"/>
          <p:nvPr>
            <p:ph type="title"/>
          </p:nvPr>
        </p:nvSpPr>
        <p:spPr>
          <a:xfrm>
            <a:off x="1284000" y="145500"/>
            <a:ext cx="65760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Обоснование</a:t>
            </a:r>
            <a:endParaRPr sz="3200"/>
          </a:p>
        </p:txBody>
      </p:sp>
      <p:sp>
        <p:nvSpPr>
          <p:cNvPr id="1379" name="Google Shape;1379;p40"/>
          <p:cNvSpPr txBox="1"/>
          <p:nvPr>
            <p:ph idx="1" type="subTitle"/>
          </p:nvPr>
        </p:nvSpPr>
        <p:spPr>
          <a:xfrm>
            <a:off x="596100" y="1207125"/>
            <a:ext cx="7951800" cy="3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Выбранные технологии позволяют в полной мере раскрыть возможности AI-помощника как для туристов и гостей Нижнего Новгорода, так и для жителей города. Использование 2GIS API помогает избежать галлюцинаций при составлении маршрута. Aiogram 3 дает возможность асинхронных запросов, что оптимизирует работу бота для множества одновременных сеансов. Использование одной из последних моделей ChatGPT дает гарантию бесперебойной работы и качественного результата. Бот также имеет приятный и интуитивно понятный интерфейс, созданный на основе опросов о пользовательских предпочтениях. Все это делает наше решение оптимальным и наиболее привлекательным.</a:t>
            </a:r>
            <a:endParaRPr sz="1600"/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0" name="Google Shape;1380;p4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4605378">
            <a:off x="-4611584" y="2519820"/>
            <a:ext cx="6170428" cy="5948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4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3">
            <a:off x="6210066" y="-4093656"/>
            <a:ext cx="6170426" cy="5948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032138"/>
      </a:lt1>
      <a:dk2>
        <a:srgbClr val="6995D9"/>
      </a:dk2>
      <a:lt2>
        <a:srgbClr val="002E8A"/>
      </a:lt2>
      <a:accent1>
        <a:srgbClr val="00FB87"/>
      </a:accent1>
      <a:accent2>
        <a:srgbClr val="00CCA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